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297" r:id="rId3"/>
    <p:sldId id="303" r:id="rId4"/>
    <p:sldId id="301" r:id="rId5"/>
    <p:sldId id="299" r:id="rId6"/>
    <p:sldId id="323" r:id="rId7"/>
    <p:sldId id="325" r:id="rId8"/>
    <p:sldId id="304" r:id="rId9"/>
    <p:sldId id="326" r:id="rId10"/>
    <p:sldId id="327" r:id="rId11"/>
    <p:sldId id="328" r:id="rId12"/>
    <p:sldId id="320" r:id="rId13"/>
    <p:sldId id="306" r:id="rId14"/>
    <p:sldId id="300" r:id="rId15"/>
    <p:sldId id="329" r:id="rId16"/>
    <p:sldId id="324" r:id="rId17"/>
    <p:sldId id="330" r:id="rId18"/>
    <p:sldId id="294" r:id="rId19"/>
    <p:sldId id="315" r:id="rId20"/>
    <p:sldId id="316" r:id="rId21"/>
    <p:sldId id="296" r:id="rId22"/>
  </p:sldIdLst>
  <p:sldSz cx="12192000" cy="6858000"/>
  <p:notesSz cx="6858000" cy="9144000"/>
  <p:embeddedFontLst>
    <p:embeddedFont>
      <p:font typeface="배달의민족 한나체 Pro" panose="020B0600000101010101" pitchFamily="50" charset="-127"/>
      <p:regular r:id="rId23"/>
    </p:embeddedFont>
    <p:embeddedFont>
      <p:font typeface="맑은 고딕" panose="020B0503020000020004" pitchFamily="50" charset="-127"/>
      <p:regular r:id="rId24"/>
      <p:bold r:id="rId25"/>
    </p:embeddedFont>
    <p:embeddedFont>
      <p:font typeface="배달의민족 도현" panose="020B0600000101010101" pitchFamily="50" charset="-127"/>
      <p:regular r:id="rId2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7" d="100"/>
          <a:sy n="87" d="100"/>
        </p:scale>
        <p:origin x="528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 smtClean="0"/>
              <a:t>클릭하여 마스터 부제목 스타일 편집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 smtClean="0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 smtClean="0"/>
              <a:t>마스터 제목 스타일 편집</a:t>
            </a:r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 smtClean="0"/>
              <a:t>마스터 텍스트 스타일 편집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2020-05-16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매쉬업</a:t>
            </a:r>
            <a:r>
              <a:rPr lang="ko-KR" altLang="en-US" sz="64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 </a:t>
            </a:r>
            <a:r>
              <a:rPr lang="ko-KR" altLang="en-US" sz="64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백엔드팀</a:t>
            </a:r>
            <a:endParaRPr lang="ko-KR" altLang="en-US" sz="64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곧 시작합니다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 smtClean="0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 smtClean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73965" y="2013476"/>
            <a:ext cx="2268634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15:05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15:05 ~ 15:50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15:50 ~ 16:00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16:00 ~ 16:15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16:15 ~ 16:50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16:50 ~ 17:00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17:00 ~ 17:50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17:50 ~ 18:00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444900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대기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 세미나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발표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설계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설계 발표 피드백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공지사항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360685" y="1917184"/>
            <a:ext cx="7265130" cy="304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기지개 펴볼까요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61467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설계 발표 피드백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197582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286574" y="2705725"/>
            <a:ext cx="5618846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설계 발표 피드백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0095834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262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설계 발표 피드백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98625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으로 아이디어 설계를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발표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합니다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다시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동안 아이디어 설계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을 진행합니다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서로 모르는 점을 공유하고 고민해보는 시간을 가져봅시다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2832791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곧 </a:t>
            </a: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시작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합니다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숨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돌려보아요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공지사항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공지사항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177644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1.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엠티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7856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엠티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일정을 소개합니다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일정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토요일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상봉역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숙소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뜨락펜션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참가비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1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만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8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천원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장소 대여 및 음식 구매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준비물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건강한 간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술안주로 할 과자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7328895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6111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2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토이 프로젝트 다음 일정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30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일까지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주간 토이 프로젝트 개발하기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기획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API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설계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DB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모델링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시행 착오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테스트 코드 개발 등등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…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개발 여정을 소개해주세요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아키텍처와 핵심 코드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로직을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포함해주세요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4069403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789030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3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자기 소개 콘텐츠 다음 </a:t>
            </a:r>
            <a:r>
              <a:rPr lang="ko-KR" altLang="en-US" sz="4800" dirty="0" err="1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지목자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미현님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지희님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TBA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다음주 금요일까지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노션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자기 소개 콘텐츠 페이지를 참고해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필수 질문과 선택 질문 두 개 이상을 답변해주세요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</a:p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첨부파일은 같이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등봉해주시면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감사하겠습니다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  <a:endParaRPr lang="en-US" altLang="ko-KR" sz="32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65318879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5503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4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다음 일정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~24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MT</a:t>
            </a:r>
          </a:p>
          <a:p>
            <a:pPr>
              <a:lnSpc>
                <a:spcPct val="150000"/>
              </a:lnSpc>
            </a:pP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월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30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오후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 6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시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</a:t>
            </a:r>
            <a:r>
              <a:rPr lang="ko-KR" altLang="en-US" sz="32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매쉬업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5</a:t>
            </a: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차 모임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437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003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5</a:t>
            </a:r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피드백 설문조사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피드백 링크 </a:t>
            </a:r>
            <a:r>
              <a:rPr lang="en-US" altLang="ko-KR" sz="32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: https://bit.ly/36aGKHW</a:t>
            </a:r>
            <a:endParaRPr lang="en-US" altLang="ko-KR" sz="32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0904" y="2866308"/>
            <a:ext cx="2857500" cy="35528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4" y="2644170"/>
            <a:ext cx="4052713" cy="1569660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en-US" altLang="ko-KR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155700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갈 때 가더라도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사진 한 장</a:t>
            </a: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정돈</a:t>
            </a:r>
            <a:endParaRPr lang="en-US" altLang="ko-KR" sz="6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괜찮잖아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?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205991" y="1917184"/>
            <a:ext cx="7574510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수고 하셨습니다</a:t>
            </a:r>
            <a:r>
              <a:rPr lang="en-US" altLang="ko-KR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전체 모임으로 출발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10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분 세미나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이동준 </a:t>
            </a:r>
            <a:r>
              <a:rPr lang="en-US" altLang="ko-KR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&amp; </a:t>
            </a: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김재현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이해은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박미현</a:t>
            </a:r>
            <a:endParaRPr lang="en-US" altLang="ko-KR" sz="2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293" y="2004683"/>
            <a:ext cx="251863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SOLID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설계 원칙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TCP &amp; UDP</a:t>
            </a: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Spring MVC</a:t>
            </a:r>
          </a:p>
        </p:txBody>
      </p:sp>
    </p:spTree>
    <p:extLst>
      <p:ext uri="{BB962C8B-B14F-4D97-AF65-F5344CB8AC3E}">
        <p14:creationId xmlns:p14="http://schemas.microsoft.com/office/powerpoint/2010/main" val="309577255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304698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rgbClr val="4F42E6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쉬는 시간</a:t>
            </a:r>
            <a:endParaRPr lang="en-US" altLang="ko-KR" sz="6400" dirty="0" smtClean="0">
              <a:solidFill>
                <a:srgbClr val="4F42E6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숨 돌려보아요</a:t>
            </a:r>
            <a:r>
              <a:rPr lang="en-US" altLang="ko-KR" sz="6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~</a:t>
            </a:r>
            <a:endParaRPr lang="ko-KR" altLang="en-US" sz="6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1063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Next: </a:t>
            </a:r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발표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96034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43617" y="2791902"/>
            <a:ext cx="4504758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발표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4259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발표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9862556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각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팀별로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기획한 아이디어와 자기 팀을 소개해주세요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제목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기획 배경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아이디어 기획 의도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제목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컨셉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 목표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100992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22776" y="2791902"/>
            <a:ext cx="4546436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 smtClean="0">
                <a:solidFill>
                  <a:schemeClr val="bg1"/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설계</a:t>
            </a:r>
            <a:endParaRPr lang="ko-KR" altLang="en-US" sz="6400" dirty="0">
              <a:solidFill>
                <a:schemeClr val="bg1"/>
              </a:solidFill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0538043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4579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설계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986255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토이 프로젝트 아이디어를 실제로 설계해보는 시간을 가집니다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팀별로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다음과 같은 내용을 정리해 주세요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!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REST API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문서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메소드와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API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엔드포인트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HTTP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응답 상태 코드와 메시지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모델링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객체 모델링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클래스 다이어그램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DB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모델링 </a:t>
            </a: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ER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다이어그램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4579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smtClean="0"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아이디어 설계</a:t>
            </a:r>
            <a:endParaRPr lang="ko-KR" altLang="en-US" sz="4800" dirty="0">
              <a:latin typeface="배달의민족 한나체 Pro" panose="020B0600000101010101" pitchFamily="50" charset="-127"/>
              <a:ea typeface="배달의민족 한나체 Pro" panose="020B0600000101010101" pitchFamily="50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04736" y="2004683"/>
            <a:ext cx="986255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3.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테스트 코드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로직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설계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필수로 통과되어야 하는 테스트 코드 </a:t>
            </a:r>
            <a:r>
              <a:rPr lang="ko-KR" altLang="en-US" sz="2400" dirty="0" err="1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로직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4. </a:t>
            </a: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배포 방법 논의</a:t>
            </a:r>
            <a:endParaRPr lang="en-US" altLang="ko-KR" sz="2400" dirty="0" smtClean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914400" lvl="1" indent="-457200">
              <a:lnSpc>
                <a:spcPct val="150000"/>
              </a:lnSpc>
              <a:buAutoNum type="arabicPeriod"/>
            </a:pPr>
            <a:r>
              <a:rPr lang="ko-KR" altLang="en-US" sz="2400" dirty="0" smtClean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배포 방법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47540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1124</TotalTime>
  <Words>403</Words>
  <Application>Microsoft Office PowerPoint</Application>
  <PresentationFormat>와이드스크린</PresentationFormat>
  <Paragraphs>95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배달의민족 한나체 Pro</vt:lpstr>
      <vt:lpstr>굴림</vt:lpstr>
      <vt:lpstr>맑은 고딕</vt:lpstr>
      <vt:lpstr>배달의민족 도현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254</cp:revision>
  <dcterms:created xsi:type="dcterms:W3CDTF">2020-04-17T17:57:08Z</dcterms:created>
  <dcterms:modified xsi:type="dcterms:W3CDTF">2020-05-15T21:01:41Z</dcterms:modified>
</cp:coreProperties>
</file>

<file path=docProps/thumbnail.jpeg>
</file>